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Major Mono Display" panose="020B0604020202020204" charset="0"/>
      <p:regular r:id="rId13"/>
    </p:embeddedFont>
    <p:embeddedFont>
      <p:font typeface="Montserrat" panose="00000500000000000000" pitchFamily="2" charset="0"/>
      <p:regular r:id="rId14"/>
      <p:bold r:id="rId15"/>
    </p:embeddedFont>
    <p:embeddedFont>
      <p:font typeface="Montserrat Bold" panose="00000800000000000000" charset="0"/>
      <p:regular r:id="rId16"/>
    </p:embeddedFont>
    <p:embeddedFont>
      <p:font typeface="Montserrat Ultra-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3" d="100"/>
          <a:sy n="23" d="100"/>
        </p:scale>
        <p:origin x="2010" y="6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21400" y="647700"/>
            <a:ext cx="1305033" cy="333097"/>
            <a:chOff x="0" y="0"/>
            <a:chExt cx="343712" cy="87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12" cy="87729"/>
            </a:xfrm>
            <a:custGeom>
              <a:avLst/>
              <a:gdLst/>
              <a:ahLst/>
              <a:cxnLst/>
              <a:rect l="l" t="t" r="r" b="b"/>
              <a:pathLst>
                <a:path w="343712" h="87729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1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06800" y="6172200"/>
            <a:ext cx="13746548" cy="822960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2339123" y="-1562100"/>
            <a:ext cx="14774614" cy="12601514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6492240" y="1866900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9659600" y="7505700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-2179650"/>
            <a:ext cx="2435491" cy="2435491"/>
          </a:xfrm>
          <a:custGeom>
            <a:avLst/>
            <a:gdLst/>
            <a:ahLst/>
            <a:cxnLst/>
            <a:rect l="l" t="t" r="r" b="b"/>
            <a:pathLst>
              <a:path w="2435491" h="2435491">
                <a:moveTo>
                  <a:pt x="0" y="0"/>
                </a:moveTo>
                <a:lnTo>
                  <a:pt x="2435491" y="0"/>
                </a:lnTo>
                <a:lnTo>
                  <a:pt x="2435491" y="2435490"/>
                </a:lnTo>
                <a:lnTo>
                  <a:pt x="0" y="24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6096000" y="10629900"/>
            <a:ext cx="578244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Best E-School Platform!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7745" y="10358053"/>
            <a:ext cx="16606783" cy="217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721"/>
              </a:lnSpc>
              <a:spcBef>
                <a:spcPct val="0"/>
              </a:spcBef>
            </a:pPr>
            <a:r>
              <a:rPr lang="en-US" sz="12658" b="1" spc="29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AG UNIVERSE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82967" y="400502"/>
            <a:ext cx="1305033" cy="333097"/>
            <a:chOff x="0" y="0"/>
            <a:chExt cx="343712" cy="87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12" cy="87729"/>
            </a:xfrm>
            <a:custGeom>
              <a:avLst/>
              <a:gdLst/>
              <a:ahLst/>
              <a:cxnLst/>
              <a:rect l="l" t="t" r="r" b="b"/>
              <a:pathLst>
                <a:path w="343712" h="87729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1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7387307" y="-2785364"/>
            <a:ext cx="14774614" cy="12601514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86026" y="6423577"/>
            <a:ext cx="13746548" cy="822960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83981" y="4007878"/>
            <a:ext cx="15120037" cy="2206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14"/>
              </a:lnSpc>
              <a:spcBef>
                <a:spcPct val="0"/>
              </a:spcBef>
            </a:pPr>
            <a:r>
              <a:rPr lang="en-US" sz="12867" b="1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LET’S GO!</a:t>
            </a:r>
          </a:p>
        </p:txBody>
      </p:sp>
      <p:sp>
        <p:nvSpPr>
          <p:cNvPr id="10" name="AutoShape 10"/>
          <p:cNvSpPr/>
          <p:nvPr/>
        </p:nvSpPr>
        <p:spPr>
          <a:xfrm>
            <a:off x="0" y="1834586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551397-6686-43F7-7EAE-FC78AC6BF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1C8CFC3-0E02-63D8-8D2F-5E59452F98B4}"/>
              </a:ext>
            </a:extLst>
          </p:cNvPr>
          <p:cNvGrpSpPr/>
          <p:nvPr/>
        </p:nvGrpSpPr>
        <p:grpSpPr>
          <a:xfrm>
            <a:off x="16982967" y="400502"/>
            <a:ext cx="1305033" cy="333097"/>
            <a:chOff x="0" y="0"/>
            <a:chExt cx="343712" cy="8772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77FA165-D531-5E61-5A65-C2F713FE423F}"/>
                </a:ext>
              </a:extLst>
            </p:cNvPr>
            <p:cNvSpPr/>
            <p:nvPr/>
          </p:nvSpPr>
          <p:spPr>
            <a:xfrm>
              <a:off x="0" y="0"/>
              <a:ext cx="343712" cy="87729"/>
            </a:xfrm>
            <a:custGeom>
              <a:avLst/>
              <a:gdLst/>
              <a:ahLst/>
              <a:cxnLst/>
              <a:rect l="l" t="t" r="r" b="b"/>
              <a:pathLst>
                <a:path w="343712" h="87729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1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8EA2D46-A075-0E57-8E63-3CA3380D03AF}"/>
                </a:ext>
              </a:extLst>
            </p:cNvPr>
            <p:cNvSpPr txBox="1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85D877B-1494-A287-D5CF-1030F59F901C}"/>
              </a:ext>
            </a:extLst>
          </p:cNvPr>
          <p:cNvSpPr/>
          <p:nvPr/>
        </p:nvSpPr>
        <p:spPr>
          <a:xfrm>
            <a:off x="10109693" y="6362700"/>
            <a:ext cx="13746548" cy="822960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924FA07-3CDD-D722-22F5-2517057A0141}"/>
              </a:ext>
            </a:extLst>
          </p:cNvPr>
          <p:cNvSpPr/>
          <p:nvPr/>
        </p:nvSpPr>
        <p:spPr>
          <a:xfrm>
            <a:off x="-6019800" y="-3771900"/>
            <a:ext cx="14774614" cy="12601514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E42376E-E9C4-C00B-7695-40E3E745BE03}"/>
              </a:ext>
            </a:extLst>
          </p:cNvPr>
          <p:cNvSpPr/>
          <p:nvPr/>
        </p:nvSpPr>
        <p:spPr>
          <a:xfrm>
            <a:off x="-5206495" y="2218006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CD916BF6-4905-BC89-936E-3CCBBA9B813B}"/>
              </a:ext>
            </a:extLst>
          </p:cNvPr>
          <p:cNvSpPr/>
          <p:nvPr/>
        </p:nvSpPr>
        <p:spPr>
          <a:xfrm>
            <a:off x="17364001" y="8068994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02AFA09-F029-E9CD-E2A2-F20F3750D267}"/>
              </a:ext>
            </a:extLst>
          </p:cNvPr>
          <p:cNvSpPr/>
          <p:nvPr/>
        </p:nvSpPr>
        <p:spPr>
          <a:xfrm>
            <a:off x="0" y="-189045"/>
            <a:ext cx="2435491" cy="2435491"/>
          </a:xfrm>
          <a:custGeom>
            <a:avLst/>
            <a:gdLst/>
            <a:ahLst/>
            <a:cxnLst/>
            <a:rect l="l" t="t" r="r" b="b"/>
            <a:pathLst>
              <a:path w="2435491" h="2435491">
                <a:moveTo>
                  <a:pt x="0" y="0"/>
                </a:moveTo>
                <a:lnTo>
                  <a:pt x="2435491" y="0"/>
                </a:lnTo>
                <a:lnTo>
                  <a:pt x="2435491" y="2435490"/>
                </a:lnTo>
                <a:lnTo>
                  <a:pt x="0" y="24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8E3D942-98AF-AE6E-CDDB-A13005281D28}"/>
              </a:ext>
            </a:extLst>
          </p:cNvPr>
          <p:cNvSpPr txBox="1"/>
          <p:nvPr/>
        </p:nvSpPr>
        <p:spPr>
          <a:xfrm>
            <a:off x="6252776" y="9220200"/>
            <a:ext cx="578244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Best E-School Platform!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DE37665-A1F0-5449-7C2C-F7B8EF901E61}"/>
              </a:ext>
            </a:extLst>
          </p:cNvPr>
          <p:cNvSpPr txBox="1"/>
          <p:nvPr/>
        </p:nvSpPr>
        <p:spPr>
          <a:xfrm>
            <a:off x="840608" y="3859496"/>
            <a:ext cx="16606783" cy="217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721"/>
              </a:lnSpc>
              <a:spcBef>
                <a:spcPct val="0"/>
              </a:spcBef>
            </a:pPr>
            <a:r>
              <a:rPr lang="en-US" sz="12658" b="1" spc="291" dirty="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AG UNIVERSE</a:t>
            </a:r>
          </a:p>
        </p:txBody>
      </p:sp>
    </p:spTree>
    <p:extLst>
      <p:ext uri="{BB962C8B-B14F-4D97-AF65-F5344CB8AC3E}">
        <p14:creationId xmlns:p14="http://schemas.microsoft.com/office/powerpoint/2010/main" val="1383792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132DA4-D730-04DC-67AF-1C9C842E4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6F79AF7-5F2C-DD49-51AA-B7479E3B792A}"/>
              </a:ext>
            </a:extLst>
          </p:cNvPr>
          <p:cNvGrpSpPr/>
          <p:nvPr/>
        </p:nvGrpSpPr>
        <p:grpSpPr>
          <a:xfrm>
            <a:off x="16982967" y="400502"/>
            <a:ext cx="1305033" cy="333097"/>
            <a:chOff x="0" y="0"/>
            <a:chExt cx="343712" cy="8772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2EE6CE8-BA10-2F4F-D46F-E09662E3EE73}"/>
                </a:ext>
              </a:extLst>
            </p:cNvPr>
            <p:cNvSpPr/>
            <p:nvPr/>
          </p:nvSpPr>
          <p:spPr>
            <a:xfrm>
              <a:off x="0" y="0"/>
              <a:ext cx="343712" cy="87729"/>
            </a:xfrm>
            <a:custGeom>
              <a:avLst/>
              <a:gdLst/>
              <a:ahLst/>
              <a:cxnLst/>
              <a:rect l="l" t="t" r="r" b="b"/>
              <a:pathLst>
                <a:path w="343712" h="87729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1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7FB131C-E4E6-F4C2-F3A3-ECC5A953D472}"/>
                </a:ext>
              </a:extLst>
            </p:cNvPr>
            <p:cNvSpPr txBox="1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BC7B51A5-98BB-CA6E-E808-C36D1F1EC2C5}"/>
              </a:ext>
            </a:extLst>
          </p:cNvPr>
          <p:cNvSpPr/>
          <p:nvPr/>
        </p:nvSpPr>
        <p:spPr>
          <a:xfrm>
            <a:off x="13944600" y="2530038"/>
            <a:ext cx="13746548" cy="822960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2AA08F9-6E68-EC7A-2C95-0DF11E25CEEF}"/>
              </a:ext>
            </a:extLst>
          </p:cNvPr>
          <p:cNvSpPr/>
          <p:nvPr/>
        </p:nvSpPr>
        <p:spPr>
          <a:xfrm>
            <a:off x="-8229600" y="-1194905"/>
            <a:ext cx="14774614" cy="12601514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B8CB94AB-DB94-642F-C273-1B9D5E09CFFB}"/>
              </a:ext>
            </a:extLst>
          </p:cNvPr>
          <p:cNvSpPr/>
          <p:nvPr/>
        </p:nvSpPr>
        <p:spPr>
          <a:xfrm>
            <a:off x="-4108113" y="2246446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FC2A0D5A-A0C2-665D-DD56-FBE467707F4F}"/>
              </a:ext>
            </a:extLst>
          </p:cNvPr>
          <p:cNvSpPr/>
          <p:nvPr/>
        </p:nvSpPr>
        <p:spPr>
          <a:xfrm>
            <a:off x="15849600" y="8040554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8D4BB87-9FC0-8091-4E84-5216C0328BE2}"/>
              </a:ext>
            </a:extLst>
          </p:cNvPr>
          <p:cNvSpPr/>
          <p:nvPr/>
        </p:nvSpPr>
        <p:spPr>
          <a:xfrm>
            <a:off x="0" y="-189045"/>
            <a:ext cx="2435491" cy="2435491"/>
          </a:xfrm>
          <a:custGeom>
            <a:avLst/>
            <a:gdLst/>
            <a:ahLst/>
            <a:cxnLst/>
            <a:rect l="l" t="t" r="r" b="b"/>
            <a:pathLst>
              <a:path w="2435491" h="2435491">
                <a:moveTo>
                  <a:pt x="0" y="0"/>
                </a:moveTo>
                <a:lnTo>
                  <a:pt x="2435491" y="0"/>
                </a:lnTo>
                <a:lnTo>
                  <a:pt x="2435491" y="2435490"/>
                </a:lnTo>
                <a:lnTo>
                  <a:pt x="0" y="2435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EE2AA4C-95CE-DAC7-95A2-096532756280}"/>
              </a:ext>
            </a:extLst>
          </p:cNvPr>
          <p:cNvSpPr txBox="1"/>
          <p:nvPr/>
        </p:nvSpPr>
        <p:spPr>
          <a:xfrm>
            <a:off x="2384127" y="601534"/>
            <a:ext cx="14623261" cy="1262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0"/>
              </a:lnSpc>
            </a:pPr>
            <a:r>
              <a:rPr lang="en-US" sz="8439" spc="-396" dirty="0">
                <a:solidFill>
                  <a:srgbClr val="FFFFFF"/>
                </a:solidFill>
                <a:latin typeface="Major Mono Display"/>
                <a:ea typeface="Major Mono Display"/>
                <a:cs typeface="Major Mono Display"/>
                <a:sym typeface="Major Mono Display"/>
              </a:rPr>
              <a:t>table of contents :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438CBF4-EC79-CDF6-8ECD-53012511C035}"/>
              </a:ext>
            </a:extLst>
          </p:cNvPr>
          <p:cNvSpPr txBox="1"/>
          <p:nvPr/>
        </p:nvSpPr>
        <p:spPr>
          <a:xfrm>
            <a:off x="1509567" y="3558451"/>
            <a:ext cx="7020423" cy="1194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3"/>
              </a:lnSpc>
              <a:spcBef>
                <a:spcPct val="0"/>
              </a:spcBef>
            </a:pPr>
            <a:r>
              <a:rPr lang="en-US" sz="6995" spc="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1.Our Team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BABE0D0C-C2EB-F106-89D3-B476B20999ED}"/>
              </a:ext>
            </a:extLst>
          </p:cNvPr>
          <p:cNvSpPr txBox="1"/>
          <p:nvPr/>
        </p:nvSpPr>
        <p:spPr>
          <a:xfrm>
            <a:off x="1509567" y="5181148"/>
            <a:ext cx="10971431" cy="1194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3"/>
              </a:lnSpc>
              <a:spcBef>
                <a:spcPct val="0"/>
              </a:spcBef>
            </a:pPr>
            <a:r>
              <a:rPr lang="en-US" sz="6995" spc="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2.Stages of Realization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50FC6353-5517-0A87-6695-5DBAAD30FEC3}"/>
              </a:ext>
            </a:extLst>
          </p:cNvPr>
          <p:cNvSpPr txBox="1"/>
          <p:nvPr/>
        </p:nvSpPr>
        <p:spPr>
          <a:xfrm>
            <a:off x="1509567" y="6803104"/>
            <a:ext cx="11078779" cy="1194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3"/>
              </a:lnSpc>
              <a:spcBef>
                <a:spcPct val="0"/>
              </a:spcBef>
            </a:pPr>
            <a:r>
              <a:rPr lang="en-US" sz="6995" spc="1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3.Used Technologies</a:t>
            </a:r>
          </a:p>
        </p:txBody>
      </p:sp>
    </p:spTree>
    <p:extLst>
      <p:ext uri="{BB962C8B-B14F-4D97-AF65-F5344CB8AC3E}">
        <p14:creationId xmlns:p14="http://schemas.microsoft.com/office/powerpoint/2010/main" val="1486932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82967" y="400502"/>
            <a:ext cx="1305033" cy="333097"/>
            <a:chOff x="0" y="0"/>
            <a:chExt cx="343712" cy="87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12" cy="87729"/>
            </a:xfrm>
            <a:custGeom>
              <a:avLst/>
              <a:gdLst/>
              <a:ahLst/>
              <a:cxnLst/>
              <a:rect l="l" t="t" r="r" b="b"/>
              <a:pathLst>
                <a:path w="343712" h="87729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1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8001887" y="2884916"/>
            <a:ext cx="14774614" cy="12601514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9001795">
            <a:off x="12441795" y="-876301"/>
            <a:ext cx="14487353" cy="8686785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3627007" y="2400300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29331" y="0"/>
            <a:ext cx="2230374" cy="2230374"/>
          </a:xfrm>
          <a:custGeom>
            <a:avLst/>
            <a:gdLst/>
            <a:ahLst/>
            <a:cxnLst/>
            <a:rect l="l" t="t" r="r" b="b"/>
            <a:pathLst>
              <a:path w="2230374" h="2230374">
                <a:moveTo>
                  <a:pt x="0" y="0"/>
                </a:moveTo>
                <a:lnTo>
                  <a:pt x="2230373" y="0"/>
                </a:lnTo>
                <a:lnTo>
                  <a:pt x="2230373" y="2230374"/>
                </a:lnTo>
                <a:lnTo>
                  <a:pt x="0" y="223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76367" y="2884916"/>
            <a:ext cx="16511633" cy="2078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23"/>
              </a:lnSpc>
              <a:spcBef>
                <a:spcPct val="0"/>
              </a:spcBef>
            </a:pPr>
            <a:r>
              <a:rPr lang="en-US" sz="12088" spc="24">
                <a:solidFill>
                  <a:srgbClr val="FFFFFF"/>
                </a:solidFill>
                <a:latin typeface="Major Mono Display"/>
                <a:ea typeface="Major Mono Display"/>
                <a:cs typeface="Major Mono Display"/>
                <a:sym typeface="Major Mono Display"/>
              </a:rPr>
              <a:t>01.our team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39238" y="4652310"/>
            <a:ext cx="9525" cy="88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980203" y="5067300"/>
            <a:ext cx="13099068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ajor Mono Display"/>
                <a:ea typeface="Major Mono Display"/>
                <a:cs typeface="Major Mono Display"/>
                <a:sym typeface="Major Mono Display"/>
              </a:rPr>
              <a:t>And everything you should know about us;)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5392400" y="8724900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82967" y="400502"/>
            <a:ext cx="1305033" cy="333097"/>
            <a:chOff x="0" y="0"/>
            <a:chExt cx="343712" cy="87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12" cy="87729"/>
            </a:xfrm>
            <a:custGeom>
              <a:avLst/>
              <a:gdLst/>
              <a:ahLst/>
              <a:cxnLst/>
              <a:rect l="l" t="t" r="r" b="b"/>
              <a:pathLst>
                <a:path w="343712" h="87729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1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976669" y="4917223"/>
            <a:ext cx="14774614" cy="12601514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108623" y="-4240407"/>
            <a:ext cx="13746548" cy="822960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983677" y="9024815"/>
            <a:ext cx="407672" cy="233485"/>
          </a:xfrm>
          <a:custGeom>
            <a:avLst/>
            <a:gdLst/>
            <a:ahLst/>
            <a:cxnLst/>
            <a:rect l="l" t="t" r="r" b="b"/>
            <a:pathLst>
              <a:path w="407672" h="233485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19399" y="6049337"/>
            <a:ext cx="2975478" cy="2975478"/>
          </a:xfrm>
          <a:custGeom>
            <a:avLst/>
            <a:gdLst/>
            <a:ahLst/>
            <a:cxnLst/>
            <a:rect l="l" t="t" r="r" b="b"/>
            <a:pathLst>
              <a:path w="2975478" h="2975478">
                <a:moveTo>
                  <a:pt x="0" y="0"/>
                </a:moveTo>
                <a:lnTo>
                  <a:pt x="2975478" y="0"/>
                </a:lnTo>
                <a:lnTo>
                  <a:pt x="2975478" y="2975478"/>
                </a:lnTo>
                <a:lnTo>
                  <a:pt x="0" y="29754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542422" y="1906967"/>
            <a:ext cx="2911809" cy="2911809"/>
          </a:xfrm>
          <a:custGeom>
            <a:avLst/>
            <a:gdLst/>
            <a:ahLst/>
            <a:cxnLst/>
            <a:rect l="l" t="t" r="r" b="b"/>
            <a:pathLst>
              <a:path w="2911809" h="2911809">
                <a:moveTo>
                  <a:pt x="0" y="0"/>
                </a:moveTo>
                <a:lnTo>
                  <a:pt x="2911809" y="0"/>
                </a:lnTo>
                <a:lnTo>
                  <a:pt x="2911809" y="2911808"/>
                </a:lnTo>
                <a:lnTo>
                  <a:pt x="0" y="2911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563100" y="6166080"/>
            <a:ext cx="2975478" cy="2975478"/>
          </a:xfrm>
          <a:custGeom>
            <a:avLst/>
            <a:gdLst/>
            <a:ahLst/>
            <a:cxnLst/>
            <a:rect l="l" t="t" r="r" b="b"/>
            <a:pathLst>
              <a:path w="2975478" h="2975478">
                <a:moveTo>
                  <a:pt x="0" y="0"/>
                </a:moveTo>
                <a:lnTo>
                  <a:pt x="2975478" y="0"/>
                </a:lnTo>
                <a:lnTo>
                  <a:pt x="2975478" y="2975477"/>
                </a:lnTo>
                <a:lnTo>
                  <a:pt x="0" y="29754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19399" y="1968530"/>
            <a:ext cx="2850245" cy="2850245"/>
          </a:xfrm>
          <a:custGeom>
            <a:avLst/>
            <a:gdLst/>
            <a:ahLst/>
            <a:cxnLst/>
            <a:rect l="l" t="t" r="r" b="b"/>
            <a:pathLst>
              <a:path w="2850245" h="2850245">
                <a:moveTo>
                  <a:pt x="0" y="0"/>
                </a:moveTo>
                <a:lnTo>
                  <a:pt x="2850246" y="0"/>
                </a:lnTo>
                <a:lnTo>
                  <a:pt x="2850246" y="2850245"/>
                </a:lnTo>
                <a:lnTo>
                  <a:pt x="0" y="28502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-1997363" y="1906967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0" y="-162422"/>
            <a:ext cx="2230374" cy="2230374"/>
          </a:xfrm>
          <a:custGeom>
            <a:avLst/>
            <a:gdLst/>
            <a:ahLst/>
            <a:cxnLst/>
            <a:rect l="l" t="t" r="r" b="b"/>
            <a:pathLst>
              <a:path w="2230374" h="2230374">
                <a:moveTo>
                  <a:pt x="0" y="0"/>
                </a:moveTo>
                <a:lnTo>
                  <a:pt x="2230374" y="0"/>
                </a:lnTo>
                <a:lnTo>
                  <a:pt x="2230374" y="2230374"/>
                </a:lnTo>
                <a:lnTo>
                  <a:pt x="0" y="22303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6604206" y="460054"/>
            <a:ext cx="5070063" cy="92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68"/>
              </a:lnSpc>
            </a:pPr>
            <a:r>
              <a:rPr lang="en-US" sz="6266" spc="-294">
                <a:solidFill>
                  <a:srgbClr val="FFFFFF"/>
                </a:solidFill>
                <a:latin typeface="Major Mono Display"/>
                <a:ea typeface="Major Mono Display"/>
                <a:cs typeface="Major Mono Display"/>
                <a:sym typeface="Major Mono Display"/>
              </a:rPr>
              <a:t>TEAM AG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04473" y="2265529"/>
            <a:ext cx="5254087" cy="617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Kaloyan </a:t>
            </a:r>
            <a:r>
              <a:rPr lang="en-US" sz="37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Pozharliev</a:t>
            </a:r>
            <a:endParaRPr lang="en-US" sz="37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929140" y="6356902"/>
            <a:ext cx="521486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Georgi Pavlov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92793" y="2240453"/>
            <a:ext cx="4238430" cy="617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David Papazyan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54231" y="6356902"/>
            <a:ext cx="5899067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Konstantin Turmanov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93486" y="2924476"/>
            <a:ext cx="183938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Designer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94877" y="2971578"/>
            <a:ext cx="293222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Scrum Trainer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39238" y="4988860"/>
            <a:ext cx="9525" cy="280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4917829" y="7213543"/>
            <a:ext cx="407296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</a:t>
            </a: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Developer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77363" y="7186847"/>
            <a:ext cx="407296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 Developer</a:t>
            </a:r>
          </a:p>
        </p:txBody>
      </p:sp>
      <p:sp>
        <p:nvSpPr>
          <p:cNvPr id="24" name="AutoShape 24"/>
          <p:cNvSpPr/>
          <p:nvPr/>
        </p:nvSpPr>
        <p:spPr>
          <a:xfrm>
            <a:off x="13934598" y="8648700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82967" y="400502"/>
            <a:ext cx="1305033" cy="333097"/>
            <a:chOff x="0" y="0"/>
            <a:chExt cx="343712" cy="87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12" cy="87729"/>
            </a:xfrm>
            <a:custGeom>
              <a:avLst/>
              <a:gdLst/>
              <a:ahLst/>
              <a:cxnLst/>
              <a:rect l="l" t="t" r="r" b="b"/>
              <a:pathLst>
                <a:path w="343712" h="87729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1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340409" y="5268433"/>
            <a:ext cx="14774614" cy="12601514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2122608">
            <a:off x="2226300" y="-5372644"/>
            <a:ext cx="11697891" cy="7055998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AutoShape 7"/>
          <p:cNvSpPr/>
          <p:nvPr/>
        </p:nvSpPr>
        <p:spPr>
          <a:xfrm>
            <a:off x="-1265917" y="2230374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72531" y="8698331"/>
            <a:ext cx="407672" cy="233485"/>
          </a:xfrm>
          <a:custGeom>
            <a:avLst/>
            <a:gdLst/>
            <a:ahLst/>
            <a:cxnLst/>
            <a:rect l="l" t="t" r="r" b="b"/>
            <a:pathLst>
              <a:path w="407672" h="233485">
                <a:moveTo>
                  <a:pt x="0" y="0"/>
                </a:moveTo>
                <a:lnTo>
                  <a:pt x="407672" y="0"/>
                </a:lnTo>
                <a:lnTo>
                  <a:pt x="407672" y="233485"/>
                </a:lnTo>
                <a:lnTo>
                  <a:pt x="0" y="233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29331" y="0"/>
            <a:ext cx="2230374" cy="2230374"/>
          </a:xfrm>
          <a:custGeom>
            <a:avLst/>
            <a:gdLst/>
            <a:ahLst/>
            <a:cxnLst/>
            <a:rect l="l" t="t" r="r" b="b"/>
            <a:pathLst>
              <a:path w="2230374" h="2230374">
                <a:moveTo>
                  <a:pt x="0" y="0"/>
                </a:moveTo>
                <a:lnTo>
                  <a:pt x="2230373" y="0"/>
                </a:lnTo>
                <a:lnTo>
                  <a:pt x="2230373" y="2230374"/>
                </a:lnTo>
                <a:lnTo>
                  <a:pt x="0" y="22303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980203" y="2736095"/>
            <a:ext cx="19502028" cy="357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48"/>
              </a:lnSpc>
              <a:spcBef>
                <a:spcPct val="0"/>
              </a:spcBef>
            </a:pPr>
            <a:r>
              <a:rPr lang="en-US" sz="10248" spc="20">
                <a:solidFill>
                  <a:srgbClr val="FFFFFF"/>
                </a:solidFill>
                <a:latin typeface="Major Mono Display"/>
                <a:ea typeface="Major Mono Display"/>
                <a:cs typeface="Major Mono Display"/>
                <a:sym typeface="Major Mono Display"/>
              </a:rPr>
              <a:t>02.stages of Realisation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39238" y="4652310"/>
            <a:ext cx="9525" cy="88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980203" y="6419541"/>
            <a:ext cx="8720412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Major Mono Display"/>
                <a:ea typeface="Major Mono Display"/>
                <a:cs typeface="Major Mono Display"/>
                <a:sym typeface="Major Mono Display"/>
              </a:rPr>
              <a:t>And how we came up with the idea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3411200" y="8698331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82967" y="400502"/>
            <a:ext cx="1305033" cy="333097"/>
            <a:chOff x="0" y="0"/>
            <a:chExt cx="343712" cy="87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12" cy="87729"/>
            </a:xfrm>
            <a:custGeom>
              <a:avLst/>
              <a:gdLst/>
              <a:ahLst/>
              <a:cxnLst/>
              <a:rect l="l" t="t" r="r" b="b"/>
              <a:pathLst>
                <a:path w="343712" h="87729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1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48176" y="3342353"/>
            <a:ext cx="14774614" cy="12601514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788347">
            <a:off x="-6126004" y="-5169365"/>
            <a:ext cx="13746548" cy="822960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015746" y="1808320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-422054"/>
            <a:ext cx="2230374" cy="2230374"/>
          </a:xfrm>
          <a:custGeom>
            <a:avLst/>
            <a:gdLst/>
            <a:ahLst/>
            <a:cxnLst/>
            <a:rect l="l" t="t" r="r" b="b"/>
            <a:pathLst>
              <a:path w="2230374" h="2230374">
                <a:moveTo>
                  <a:pt x="0" y="0"/>
                </a:moveTo>
                <a:lnTo>
                  <a:pt x="2230374" y="0"/>
                </a:lnTo>
                <a:lnTo>
                  <a:pt x="2230374" y="2230373"/>
                </a:lnTo>
                <a:lnTo>
                  <a:pt x="0" y="2230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2801600" y="8877300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830532" y="2708259"/>
            <a:ext cx="7428768" cy="5308193"/>
          </a:xfrm>
          <a:custGeom>
            <a:avLst/>
            <a:gdLst/>
            <a:ahLst/>
            <a:cxnLst/>
            <a:rect l="l" t="t" r="r" b="b"/>
            <a:pathLst>
              <a:path w="7428768" h="5308193">
                <a:moveTo>
                  <a:pt x="0" y="0"/>
                </a:moveTo>
                <a:lnTo>
                  <a:pt x="7428768" y="0"/>
                </a:lnTo>
                <a:lnTo>
                  <a:pt x="7428768" y="5308193"/>
                </a:lnTo>
                <a:lnTo>
                  <a:pt x="0" y="5308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691923" y="410027"/>
            <a:ext cx="13829494" cy="99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04"/>
              </a:lnSpc>
            </a:pPr>
            <a:r>
              <a:rPr lang="en-US" sz="6641" spc="-312">
                <a:solidFill>
                  <a:srgbClr val="FFFFFF"/>
                </a:solidFill>
                <a:latin typeface="Major Mono Display"/>
                <a:ea typeface="Major Mono Display"/>
                <a:cs typeface="Major Mono Display"/>
                <a:sym typeface="Major Mono Display"/>
              </a:rPr>
              <a:t>stages of realisation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5984" y="3108444"/>
            <a:ext cx="7286446" cy="490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6"/>
              </a:lnSpc>
              <a:spcBef>
                <a:spcPct val="0"/>
              </a:spcBef>
            </a:pPr>
            <a:r>
              <a:rPr lang="en-US" sz="4011" b="1" spc="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idea is to create an E-School platform that has multiple exams that you can complete for a grade, timetable, events and more, that can ease up your school experience!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82967" y="400502"/>
            <a:ext cx="1305033" cy="333097"/>
            <a:chOff x="0" y="0"/>
            <a:chExt cx="343712" cy="87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12" cy="87729"/>
            </a:xfrm>
            <a:custGeom>
              <a:avLst/>
              <a:gdLst/>
              <a:ahLst/>
              <a:cxnLst/>
              <a:rect l="l" t="t" r="r" b="b"/>
              <a:pathLst>
                <a:path w="343712" h="87729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1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30000" y="-3501294"/>
            <a:ext cx="14774614" cy="12601514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654420">
            <a:off x="-6873273" y="5542445"/>
            <a:ext cx="13746548" cy="822960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AutoShape 7"/>
          <p:cNvSpPr/>
          <p:nvPr/>
        </p:nvSpPr>
        <p:spPr>
          <a:xfrm>
            <a:off x="-810109" y="2313974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29331" y="0"/>
            <a:ext cx="2230374" cy="2230374"/>
          </a:xfrm>
          <a:custGeom>
            <a:avLst/>
            <a:gdLst/>
            <a:ahLst/>
            <a:cxnLst/>
            <a:rect l="l" t="t" r="r" b="b"/>
            <a:pathLst>
              <a:path w="2230374" h="2230374">
                <a:moveTo>
                  <a:pt x="0" y="0"/>
                </a:moveTo>
                <a:lnTo>
                  <a:pt x="2230373" y="0"/>
                </a:lnTo>
                <a:lnTo>
                  <a:pt x="2230373" y="2230374"/>
                </a:lnTo>
                <a:lnTo>
                  <a:pt x="0" y="223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868702" y="2799463"/>
            <a:ext cx="13257391" cy="368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54"/>
              </a:lnSpc>
              <a:spcBef>
                <a:spcPct val="0"/>
              </a:spcBef>
            </a:pPr>
            <a:r>
              <a:rPr lang="en-US" sz="10538" spc="21">
                <a:solidFill>
                  <a:srgbClr val="FFFFFF"/>
                </a:solidFill>
                <a:latin typeface="Major Mono Display"/>
                <a:ea typeface="Major Mono Display"/>
                <a:cs typeface="Major Mono Display"/>
                <a:sym typeface="Major Mono Display"/>
              </a:rPr>
              <a:t>03.used technologies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39238" y="4652310"/>
            <a:ext cx="9525" cy="88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1" name="AutoShape 11"/>
          <p:cNvSpPr/>
          <p:nvPr/>
        </p:nvSpPr>
        <p:spPr>
          <a:xfrm>
            <a:off x="14013180" y="8665627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82967" y="400502"/>
            <a:ext cx="1305033" cy="333097"/>
            <a:chOff x="0" y="0"/>
            <a:chExt cx="343712" cy="877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712" cy="87729"/>
            </a:xfrm>
            <a:custGeom>
              <a:avLst/>
              <a:gdLst/>
              <a:ahLst/>
              <a:cxnLst/>
              <a:rect l="l" t="t" r="r" b="b"/>
              <a:pathLst>
                <a:path w="343712" h="87729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1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4800600" y="-6347676"/>
            <a:ext cx="27378168" cy="12601514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2133600" y="8154329"/>
            <a:ext cx="21100515" cy="8229600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810109" y="2313974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29331" y="0"/>
            <a:ext cx="2230374" cy="2230374"/>
          </a:xfrm>
          <a:custGeom>
            <a:avLst/>
            <a:gdLst/>
            <a:ahLst/>
            <a:cxnLst/>
            <a:rect l="l" t="t" r="r" b="b"/>
            <a:pathLst>
              <a:path w="2230374" h="2230374">
                <a:moveTo>
                  <a:pt x="0" y="0"/>
                </a:moveTo>
                <a:lnTo>
                  <a:pt x="2230373" y="0"/>
                </a:lnTo>
                <a:lnTo>
                  <a:pt x="2230373" y="2230374"/>
                </a:lnTo>
                <a:lnTo>
                  <a:pt x="0" y="223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4013180" y="8665627"/>
            <a:ext cx="649224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113587" y="2785006"/>
            <a:ext cx="2395930" cy="2358494"/>
          </a:xfrm>
          <a:custGeom>
            <a:avLst/>
            <a:gdLst/>
            <a:ahLst/>
            <a:cxnLst/>
            <a:rect l="l" t="t" r="r" b="b"/>
            <a:pathLst>
              <a:path w="2395930" h="2358494">
                <a:moveTo>
                  <a:pt x="0" y="0"/>
                </a:moveTo>
                <a:lnTo>
                  <a:pt x="2395930" y="0"/>
                </a:lnTo>
                <a:lnTo>
                  <a:pt x="2395930" y="2358494"/>
                </a:lnTo>
                <a:lnTo>
                  <a:pt x="0" y="2358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01248" y="2777453"/>
            <a:ext cx="2422381" cy="2366047"/>
          </a:xfrm>
          <a:custGeom>
            <a:avLst/>
            <a:gdLst/>
            <a:ahLst/>
            <a:cxnLst/>
            <a:rect l="l" t="t" r="r" b="b"/>
            <a:pathLst>
              <a:path w="2422381" h="2366047">
                <a:moveTo>
                  <a:pt x="0" y="0"/>
                </a:moveTo>
                <a:lnTo>
                  <a:pt x="2422382" y="0"/>
                </a:lnTo>
                <a:lnTo>
                  <a:pt x="2422382" y="2366047"/>
                </a:lnTo>
                <a:lnTo>
                  <a:pt x="0" y="23660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692684" y="6112604"/>
            <a:ext cx="2547370" cy="2357896"/>
          </a:xfrm>
          <a:custGeom>
            <a:avLst/>
            <a:gdLst/>
            <a:ahLst/>
            <a:cxnLst/>
            <a:rect l="l" t="t" r="r" b="b"/>
            <a:pathLst>
              <a:path w="2547370" h="2357896">
                <a:moveTo>
                  <a:pt x="0" y="0"/>
                </a:moveTo>
                <a:lnTo>
                  <a:pt x="2547369" y="0"/>
                </a:lnTo>
                <a:lnTo>
                  <a:pt x="2547369" y="2357896"/>
                </a:lnTo>
                <a:lnTo>
                  <a:pt x="0" y="23578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344015" y="2597605"/>
            <a:ext cx="2733297" cy="2733297"/>
          </a:xfrm>
          <a:custGeom>
            <a:avLst/>
            <a:gdLst/>
            <a:ahLst/>
            <a:cxnLst/>
            <a:rect l="l" t="t" r="r" b="b"/>
            <a:pathLst>
              <a:path w="2733297" h="2733297">
                <a:moveTo>
                  <a:pt x="0" y="0"/>
                </a:moveTo>
                <a:lnTo>
                  <a:pt x="2733297" y="0"/>
                </a:lnTo>
                <a:lnTo>
                  <a:pt x="2733297" y="2733297"/>
                </a:lnTo>
                <a:lnTo>
                  <a:pt x="0" y="27332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7076781" y="5842988"/>
            <a:ext cx="2882272" cy="2882272"/>
          </a:xfrm>
          <a:custGeom>
            <a:avLst/>
            <a:gdLst/>
            <a:ahLst/>
            <a:cxnLst/>
            <a:rect l="l" t="t" r="r" b="b"/>
            <a:pathLst>
              <a:path w="2882272" h="2882272">
                <a:moveTo>
                  <a:pt x="0" y="0"/>
                </a:moveTo>
                <a:lnTo>
                  <a:pt x="2882272" y="0"/>
                </a:lnTo>
                <a:lnTo>
                  <a:pt x="2882272" y="2882272"/>
                </a:lnTo>
                <a:lnTo>
                  <a:pt x="0" y="2882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42693" y="2524026"/>
            <a:ext cx="2569899" cy="2505651"/>
          </a:xfrm>
          <a:custGeom>
            <a:avLst/>
            <a:gdLst/>
            <a:ahLst/>
            <a:cxnLst/>
            <a:rect l="l" t="t" r="r" b="b"/>
            <a:pathLst>
              <a:path w="2569899" h="2505651">
                <a:moveTo>
                  <a:pt x="0" y="0"/>
                </a:moveTo>
                <a:lnTo>
                  <a:pt x="2569899" y="0"/>
                </a:lnTo>
                <a:lnTo>
                  <a:pt x="2569899" y="2505651"/>
                </a:lnTo>
                <a:lnTo>
                  <a:pt x="0" y="25056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05040" y="5917476"/>
            <a:ext cx="2445206" cy="2748152"/>
          </a:xfrm>
          <a:custGeom>
            <a:avLst/>
            <a:gdLst/>
            <a:ahLst/>
            <a:cxnLst/>
            <a:rect l="l" t="t" r="r" b="b"/>
            <a:pathLst>
              <a:path w="2445206" h="2748152">
                <a:moveTo>
                  <a:pt x="0" y="0"/>
                </a:moveTo>
                <a:lnTo>
                  <a:pt x="2445205" y="0"/>
                </a:lnTo>
                <a:lnTo>
                  <a:pt x="2445205" y="2748151"/>
                </a:lnTo>
                <a:lnTo>
                  <a:pt x="0" y="27481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6000">
            <a:off x="13865919" y="2769468"/>
            <a:ext cx="3050937" cy="2262866"/>
          </a:xfrm>
          <a:prstGeom prst="round2DiagRect">
            <a:avLst/>
          </a:prstGeom>
          <a:blipFill>
            <a:blip r:embed="rId12"/>
            <a:stretch>
              <a:fillRect l="-11354" t="-4923" r="-11290" b="-52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811455" y="5392344"/>
            <a:ext cx="3798416" cy="3798416"/>
          </a:xfrm>
          <a:custGeom>
            <a:avLst/>
            <a:gdLst/>
            <a:ahLst/>
            <a:cxnLst/>
            <a:rect l="l" t="t" r="r" b="b"/>
            <a:pathLst>
              <a:path w="3798416" h="3798416">
                <a:moveTo>
                  <a:pt x="0" y="0"/>
                </a:moveTo>
                <a:lnTo>
                  <a:pt x="3798416" y="0"/>
                </a:lnTo>
                <a:lnTo>
                  <a:pt x="3798416" y="3798415"/>
                </a:lnTo>
                <a:lnTo>
                  <a:pt x="0" y="379841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335370" y="347847"/>
            <a:ext cx="15617259" cy="126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78"/>
              </a:lnSpc>
              <a:spcBef>
                <a:spcPct val="0"/>
              </a:spcBef>
            </a:pPr>
            <a:r>
              <a:rPr lang="en-US" sz="7342" spc="14" dirty="0">
                <a:solidFill>
                  <a:srgbClr val="FFFFFF"/>
                </a:solidFill>
                <a:latin typeface="Major Mono Display"/>
                <a:ea typeface="Major Mono Display"/>
                <a:cs typeface="Major Mono Display"/>
                <a:sym typeface="Major Mono Display"/>
              </a:rPr>
              <a:t>03.used technologies</a:t>
            </a:r>
          </a:p>
        </p:txBody>
      </p:sp>
      <p:pic>
        <p:nvPicPr>
          <p:cNvPr id="1028" name="Picture 4" descr="Figma Logo PNG Transparent Images">
            <a:extLst>
              <a:ext uri="{FF2B5EF4-FFF2-40B4-BE49-F238E27FC236}">
                <a16:creationId xmlns:a16="http://schemas.microsoft.com/office/drawing/2014/main" id="{8FABE566-C23E-3D59-D845-14021C28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449" y="5617629"/>
            <a:ext cx="3047998" cy="304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122</Words>
  <Application>Microsoft Office PowerPoint</Application>
  <PresentationFormat>Custom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Canva Sans</vt:lpstr>
      <vt:lpstr>Montserrat</vt:lpstr>
      <vt:lpstr>Montserrat Ultra-Bold</vt:lpstr>
      <vt:lpstr>Major Mono Display</vt:lpstr>
      <vt:lpstr>Arial</vt:lpstr>
      <vt:lpstr>Montserrat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 Universe</dc:title>
  <cp:lastModifiedBy>David Papazyan</cp:lastModifiedBy>
  <cp:revision>2</cp:revision>
  <dcterms:created xsi:type="dcterms:W3CDTF">2006-08-16T00:00:00Z</dcterms:created>
  <dcterms:modified xsi:type="dcterms:W3CDTF">2025-03-17T17:08:38Z</dcterms:modified>
  <dc:identifier>DAGh7q0YxoM</dc:identifier>
</cp:coreProperties>
</file>